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7" r:id="rId3"/>
    <p:sldId id="258" r:id="rId4"/>
    <p:sldId id="261" r:id="rId5"/>
    <p:sldId id="262" r:id="rId6"/>
    <p:sldId id="264" r:id="rId7"/>
    <p:sldId id="263" r:id="rId8"/>
    <p:sldId id="285" r:id="rId9"/>
    <p:sldId id="266" r:id="rId10"/>
    <p:sldId id="281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4" r:id="rId19"/>
    <p:sldId id="273" r:id="rId20"/>
    <p:sldId id="265" r:id="rId21"/>
    <p:sldId id="277" r:id="rId22"/>
    <p:sldId id="276" r:id="rId23"/>
    <p:sldId id="278" r:id="rId24"/>
    <p:sldId id="288" r:id="rId25"/>
    <p:sldId id="286" r:id="rId26"/>
    <p:sldId id="28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53" autoAdjust="0"/>
    <p:restoredTop sz="94660"/>
  </p:normalViewPr>
  <p:slideViewPr>
    <p:cSldViewPr>
      <p:cViewPr varScale="1">
        <p:scale>
          <a:sx n="81" d="100"/>
          <a:sy n="81" d="100"/>
        </p:scale>
        <p:origin x="-10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FC007-926C-445C-80DE-7EE93DA8798A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C8903-B036-49BB-98E6-CB27B71B2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Детки в садике живут,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Здесь играют и поют,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Здесь друзей себе находят,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прогулку с ними ходят.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C8903-B036-49BB-98E6-CB27B71B26B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 жу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2900"/>
            <a:ext cx="9144000" cy="7000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Наша жизнь в детском саду</a:t>
            </a:r>
            <a:endParaRPr lang="ru-RU" sz="32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МБДОУ №4 «Журавлик» с.Семибалки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Slajd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428604"/>
            <a:ext cx="8429684" cy="60722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ello_html_maa62c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Содержимое 7" descr="IMG-20190705-WA000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857233"/>
            <a:ext cx="8429684" cy="56436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2910" y="357166"/>
            <a:ext cx="78581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 детский сад – Дом счастливый для ребят.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Хотим об этом рассказать. И все наглядно показать!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654050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3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8" name="Рисунок 7" descr="IMG-20190529-WA00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928670"/>
            <a:ext cx="8286808" cy="56436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4348" y="357166"/>
            <a:ext cx="792961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мы – счастливые дети!</a:t>
            </a:r>
          </a:p>
          <a:p>
            <a:endParaRPr lang="ru-RU" dirty="0"/>
          </a:p>
        </p:txBody>
      </p:sp>
    </p:spTree>
  </p:cSld>
  <p:clrMapOvr>
    <a:masterClrMapping/>
  </p:clrMapOvr>
  <p:transition advTm="5772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1" name="Рисунок 10" descr="IMG-20190419-WA00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357166"/>
            <a:ext cx="4143404" cy="5214974"/>
          </a:xfrm>
          <a:prstGeom prst="rect">
            <a:avLst/>
          </a:prstGeom>
        </p:spPr>
      </p:pic>
      <p:pic>
        <p:nvPicPr>
          <p:cNvPr id="4" name="Содержимое 16" descr="IMG_20190123_1028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1285860"/>
            <a:ext cx="3823100" cy="52149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596" y="500042"/>
            <a:ext cx="41434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вы войдете в наш детский сад, то сразу поймете, что оказались в сказочной стране детства.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429124" y="5572140"/>
            <a:ext cx="42862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Где встречают доброй улыбкой и лаской, где в каждой группе царит мир детской фантазии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0" name="Содержимое 11" descr="IMG_20190206_1006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500174"/>
            <a:ext cx="4286280" cy="50006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472" y="500042"/>
            <a:ext cx="4000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 меня свои заботы</a:t>
            </a:r>
            <a:b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Начинаются с утра.</a:t>
            </a:r>
            <a:b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6314" y="5715016"/>
            <a:ext cx="39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Детский сад – моя работа</a:t>
            </a:r>
            <a:b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учёба, и игра.</a:t>
            </a:r>
          </a:p>
          <a:p>
            <a:endParaRPr lang="ru-RU" dirty="0"/>
          </a:p>
        </p:txBody>
      </p:sp>
      <p:pic>
        <p:nvPicPr>
          <p:cNvPr id="7" name="Рисунок 6" descr="IMG_20190109_1545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428604"/>
            <a:ext cx="4000528" cy="50720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Рисунок 3" descr="IMG_20190226_1019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357166"/>
            <a:ext cx="4143436" cy="5072098"/>
          </a:xfrm>
          <a:prstGeom prst="rect">
            <a:avLst/>
          </a:prstGeom>
        </p:spPr>
      </p:pic>
      <p:pic>
        <p:nvPicPr>
          <p:cNvPr id="9" name="Рисунок 8" descr="IMG_20190123_1028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1357298"/>
            <a:ext cx="3857652" cy="51435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2910" y="500042"/>
            <a:ext cx="357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на других занятиях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Поделки мастерим:</a:t>
            </a:r>
            <a:endParaRPr lang="ru-RU" sz="1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3438" y="5572140"/>
            <a:ext cx="39290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 листьев клеим аппликации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мнём руками пластилин.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IMG-20190523-WA00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643050"/>
            <a:ext cx="4143404" cy="4643446"/>
          </a:xfrm>
          <a:prstGeom prst="rect">
            <a:avLst/>
          </a:prstGeom>
        </p:spPr>
      </p:pic>
      <p:pic>
        <p:nvPicPr>
          <p:cNvPr id="4" name="Рисунок 3" descr="IMG-20190425-WA003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714356"/>
            <a:ext cx="4143404" cy="5500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57752" y="500042"/>
            <a:ext cx="38576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 сейчас всю группу нашу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Всеми красками раскрашу,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Пусть весёлый наш портрет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Улыбается сто лет!</a:t>
            </a:r>
            <a:endParaRPr lang="ru-RU" sz="1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20190617_0946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500042"/>
            <a:ext cx="3786214" cy="5715064"/>
          </a:xfrm>
          <a:prstGeom prst="rect">
            <a:avLst/>
          </a:prstGeom>
        </p:spPr>
      </p:pic>
      <p:pic>
        <p:nvPicPr>
          <p:cNvPr id="4" name="Рисунок 3" descr="IMG-20180116-WA00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48" y="428604"/>
            <a:ext cx="4429156" cy="47863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14810" y="5357826"/>
            <a:ext cx="450059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Пусть пока еще малы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глубоких знаний мы,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 готовиться должны 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школе мы заранее.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IMG-20180416-WA00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500042"/>
            <a:ext cx="4000528" cy="4786322"/>
          </a:xfrm>
          <a:prstGeom prst="rect">
            <a:avLst/>
          </a:prstGeom>
        </p:spPr>
      </p:pic>
      <p:pic>
        <p:nvPicPr>
          <p:cNvPr id="4" name="Рисунок 3" descr="IMG-20180416-WA00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62" y="1928802"/>
            <a:ext cx="4143404" cy="47149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58" y="5429264"/>
            <a:ext cx="371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зарядку поспеши,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Подтянись и подыши.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носочках потянись,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скорее улыбнись.</a:t>
            </a:r>
            <a:endParaRPr lang="ru-RU" sz="1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428604"/>
            <a:ext cx="41434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Будем клеить, рисовать,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Ставить опыты, играть.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Стих учить, рассказ читать,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Или песенку слагать.</a:t>
            </a:r>
            <a:endParaRPr lang="ru-RU" sz="1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Рисунок 4" descr="IMG-20190411-WA00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928670"/>
            <a:ext cx="8429684" cy="47863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4348" y="357166"/>
            <a:ext cx="77153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 в саду всему научат,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школе всяк у нас готов,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1472" y="5857892"/>
            <a:ext cx="79296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 вчерашних «почемучек»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Превратимся в знатоков.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IMG-20190319-WA00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428736"/>
            <a:ext cx="4214841" cy="4857784"/>
          </a:xfrm>
          <a:prstGeom prst="rect">
            <a:avLst/>
          </a:prstGeom>
        </p:spPr>
      </p:pic>
      <p:pic>
        <p:nvPicPr>
          <p:cNvPr id="4" name="Рисунок 3" descr="IMG-20190419-WA006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428736"/>
            <a:ext cx="3857652" cy="50006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57356" y="357167"/>
            <a:ext cx="5643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Чтоб чему-то научиться,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положено лениться!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— ребята дружные,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Мамам, папам нужные!.</a:t>
            </a:r>
            <a:endParaRPr lang="ru-RU" sz="1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IMG-20190419-WA00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571612"/>
            <a:ext cx="4143404" cy="5000636"/>
          </a:xfrm>
          <a:prstGeom prst="rect">
            <a:avLst/>
          </a:prstGeom>
        </p:spPr>
      </p:pic>
      <p:pic>
        <p:nvPicPr>
          <p:cNvPr id="4" name="Рисунок 3" descr="IMG-20190419-WA00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428604"/>
            <a:ext cx="4214874" cy="47863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3504" y="357166"/>
            <a:ext cx="350046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детей вторая мама –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Воспитательница сада.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нею книжки мы читаем,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Рисуем, лепим и играем. </a:t>
            </a:r>
          </a:p>
          <a:p>
            <a:endParaRPr lang="ru-RU" dirty="0"/>
          </a:p>
        </p:txBody>
      </p:sp>
      <p:pic>
        <p:nvPicPr>
          <p:cNvPr id="6" name="Рисунок 5" descr="unnamed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728" y="5286388"/>
            <a:ext cx="2000264" cy="1285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IMG-20190411-WA00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28604"/>
            <a:ext cx="4000528" cy="5143536"/>
          </a:xfrm>
          <a:prstGeom prst="rect">
            <a:avLst/>
          </a:prstGeom>
        </p:spPr>
      </p:pic>
      <p:pic>
        <p:nvPicPr>
          <p:cNvPr id="4" name="Рисунок 3" descr="IMG-20190419-WA006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1142984"/>
            <a:ext cx="3929090" cy="52864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2910" y="357166"/>
            <a:ext cx="3429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Теперь у нас – занятия.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Внимательнее каждый будь!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786314" y="5857892"/>
            <a:ext cx="39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Всё выполни старательно,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Убрать свой стол не позабудь!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IMG-20190411-WA01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500174"/>
            <a:ext cx="8429684" cy="48577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00232" y="357166"/>
            <a:ext cx="5214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рисуем здесь, играем,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Лепим, клеим, мастерим.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минутам цену знаем,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Сразу всё успеть хотим.</a:t>
            </a:r>
            <a:endParaRPr lang="ru-RU" sz="1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IMG-20181210-WA016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2071678"/>
            <a:ext cx="4429156" cy="4214842"/>
          </a:xfrm>
          <a:prstGeom prst="rect">
            <a:avLst/>
          </a:prstGeom>
        </p:spPr>
      </p:pic>
      <p:pic>
        <p:nvPicPr>
          <p:cNvPr id="4" name="Рисунок 3" descr="IMG-20181210-WA016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357166"/>
            <a:ext cx="4071998" cy="39290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034" y="4714884"/>
            <a:ext cx="37862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Математика у нас,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Нам ведь скоро в первый класс.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Мы на палочках считали –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Складывали, вычитали...</a:t>
            </a:r>
            <a:endParaRPr lang="ru-RU" sz="1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0562" y="500042"/>
            <a:ext cx="4286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к школе все готовы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Умеем все считать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Читать, писать, и верим,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 будет рад!</a:t>
            </a:r>
            <a:endParaRPr lang="ru-RU" sz="1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IMG_20190527_0905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500174"/>
            <a:ext cx="3786214" cy="4786322"/>
          </a:xfrm>
          <a:prstGeom prst="rect">
            <a:avLst/>
          </a:prstGeom>
        </p:spPr>
      </p:pic>
      <p:pic>
        <p:nvPicPr>
          <p:cNvPr id="4" name="Рисунок 3" descr="IMG-20190521-WA00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686" y="428604"/>
            <a:ext cx="4214842" cy="58579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8596" y="428604"/>
            <a:ext cx="37862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Наступает час обеда,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Постарались повара: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Щи, котлеты, макароны -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Очень вкусная еда!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IMG_20190222_1452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357166"/>
            <a:ext cx="5143500" cy="60722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596" y="500042"/>
            <a:ext cx="278608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целый день играть,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Можем даже мы устать.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И тогда, спасая нас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К нам приходит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«Тихий час».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С ним и сон идёт сюда...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Но бывает иногда –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Не дают нам спать игрушки: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Залезают под подушки,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Под одежду, под кровать –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Их никак не удержать!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Нам приходится вставать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Шалунишкам объяснять,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Что им надо постараться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Не кричать, не кувыркаться,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По кроватям не скакать,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А спокойно лечь и спать.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_20190422_1013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428736"/>
            <a:ext cx="3714776" cy="4857784"/>
          </a:xfrm>
          <a:prstGeom prst="rect">
            <a:avLst/>
          </a:prstGeom>
        </p:spPr>
      </p:pic>
      <p:pic>
        <p:nvPicPr>
          <p:cNvPr id="6" name="Рисунок 5" descr="IMG-20190304-WA00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686" y="500042"/>
            <a:ext cx="4357718" cy="59293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0034" y="357166"/>
            <a:ext cx="350046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 мы любим физкультуру, Помогает нам она. Быть здоровым, сильным, ловким, Будь готов! Физкульт – ура!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IMG_20190125_1130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785926"/>
            <a:ext cx="4071966" cy="4572032"/>
          </a:xfrm>
          <a:prstGeom prst="rect">
            <a:avLst/>
          </a:prstGeom>
        </p:spPr>
      </p:pic>
      <p:pic>
        <p:nvPicPr>
          <p:cNvPr id="5" name="Рисунок 4" descr="IMG_20190125_1131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428604"/>
            <a:ext cx="4143404" cy="58579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596" y="571480"/>
            <a:ext cx="392909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Чтоб успешно развиваться, Нужно спортом заниматься. Нам полезно без сомнения Все что связано с движением.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80119-WA0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357298"/>
            <a:ext cx="7858180" cy="49292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8794" y="357166"/>
            <a:ext cx="6000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Сейчас командам предоставим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Возможность силу проявить.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Канат тянуть им сейчас придется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А, ну болельщик, помоги!</a:t>
            </a:r>
            <a:endParaRPr lang="ru-RU" sz="1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IMG-20180119-WA00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428604"/>
            <a:ext cx="8072494" cy="58579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Рисунок 3" descr="IMG-20180119-WA00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428604"/>
            <a:ext cx="821537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2910" y="5572140"/>
            <a:ext cx="28575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Всем ребятам мой привет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такое слово: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714876" y="5643578"/>
            <a:ext cx="31432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 любите с малых лет —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Будете здоровы!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IMG-20190111-WA00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285860"/>
            <a:ext cx="8072494" cy="5143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3108" y="285728"/>
            <a:ext cx="49292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Воспитателем </a:t>
            </a: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быть — это трудное дело,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 ж справляетесь с ним легко и умело.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Пусть приносит работа достаток, признанье,</a:t>
            </a:r>
            <a:b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Заряд позитива, детей обожанье.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83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28604"/>
            <a:ext cx="2714644" cy="22145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71868" y="571480"/>
            <a:ext cx="235745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Солнце скрылось за домами,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Покидаем детский сад.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 рассказываю маме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себя и про ребят.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мы хором песни пели,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играли в чехарду,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мы пили,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мы ели,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читали в детсаду.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 рассказываю честно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подробно обо всём.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Знаю, маме интересно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Знать о том,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мы живём.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age_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3857628"/>
            <a:ext cx="2928958" cy="2686027"/>
          </a:xfrm>
          <a:prstGeom prst="rect">
            <a:avLst/>
          </a:prstGeom>
        </p:spPr>
      </p:pic>
      <p:pic>
        <p:nvPicPr>
          <p:cNvPr id="7" name="Рисунок 6" descr="unname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636" y="3786190"/>
            <a:ext cx="2428892" cy="2643206"/>
          </a:xfrm>
          <a:prstGeom prst="rect">
            <a:avLst/>
          </a:prstGeom>
        </p:spPr>
      </p:pic>
      <p:pic>
        <p:nvPicPr>
          <p:cNvPr id="8" name="Рисунок 7" descr="13_c2lzdGVyX2Jyb3RoZXI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48" y="571480"/>
            <a:ext cx="2500330" cy="1857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aa62c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7" name="Рисунок 6" descr="img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57166"/>
            <a:ext cx="8429684" cy="6072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292</Words>
  <PresentationFormat>Экран (4:3)</PresentationFormat>
  <Paragraphs>75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user</cp:lastModifiedBy>
  <cp:revision>56</cp:revision>
  <dcterms:created xsi:type="dcterms:W3CDTF">2019-08-08T18:46:50Z</dcterms:created>
  <dcterms:modified xsi:type="dcterms:W3CDTF">2019-08-13T20:54:58Z</dcterms:modified>
</cp:coreProperties>
</file>